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8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4C4ED-A885-4B17-B66C-098E0CC5FF3D}" type="datetimeFigureOut">
              <a:rPr lang="zh-CN" altLang="en-US" smtClean="0"/>
              <a:t>2026/9/5/Sat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0C568-D17B-462B-9BCA-04E892EF2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808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4C4ED-A885-4B17-B66C-098E0CC5FF3D}" type="datetimeFigureOut">
              <a:rPr lang="zh-CN" altLang="en-US" smtClean="0"/>
              <a:t>2026/9/5/Sat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0C568-D17B-462B-9BCA-04E892EF2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326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4C4ED-A885-4B17-B66C-098E0CC5FF3D}" type="datetimeFigureOut">
              <a:rPr lang="zh-CN" altLang="en-US" smtClean="0"/>
              <a:t>2026/9/5/Sat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0C568-D17B-462B-9BCA-04E892EF2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13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4C4ED-A885-4B17-B66C-098E0CC5FF3D}" type="datetimeFigureOut">
              <a:rPr lang="zh-CN" altLang="en-US" smtClean="0"/>
              <a:t>2026/9/5/Sat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0C568-D17B-462B-9BCA-04E892EF2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85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4C4ED-A885-4B17-B66C-098E0CC5FF3D}" type="datetimeFigureOut">
              <a:rPr lang="zh-CN" altLang="en-US" smtClean="0"/>
              <a:t>2026/9/5/Sat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0C568-D17B-462B-9BCA-04E892EF2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37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4C4ED-A885-4B17-B66C-098E0CC5FF3D}" type="datetimeFigureOut">
              <a:rPr lang="zh-CN" altLang="en-US" smtClean="0"/>
              <a:t>2026/9/5/Sat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0C568-D17B-462B-9BCA-04E892EF2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727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4C4ED-A885-4B17-B66C-098E0CC5FF3D}" type="datetimeFigureOut">
              <a:rPr lang="zh-CN" altLang="en-US" smtClean="0"/>
              <a:t>2026/9/5/Sat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0C568-D17B-462B-9BCA-04E892EF2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84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4C4ED-A885-4B17-B66C-098E0CC5FF3D}" type="datetimeFigureOut">
              <a:rPr lang="zh-CN" altLang="en-US" smtClean="0"/>
              <a:t>2026/9/5/Sat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0C568-D17B-462B-9BCA-04E892EF2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312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4C4ED-A885-4B17-B66C-098E0CC5FF3D}" type="datetimeFigureOut">
              <a:rPr lang="zh-CN" altLang="en-US" smtClean="0"/>
              <a:t>2026/9/5/Sat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0C568-D17B-462B-9BCA-04E892EF2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5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4C4ED-A885-4B17-B66C-098E0CC5FF3D}" type="datetimeFigureOut">
              <a:rPr lang="zh-CN" altLang="en-US" smtClean="0"/>
              <a:t>2026/9/5/Sat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0C568-D17B-462B-9BCA-04E892EF2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95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4C4ED-A885-4B17-B66C-098E0CC5FF3D}" type="datetimeFigureOut">
              <a:rPr lang="zh-CN" altLang="en-US" smtClean="0"/>
              <a:t>2026/9/5/Sat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0C568-D17B-462B-9BCA-04E892EF2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234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4C4ED-A885-4B17-B66C-098E0CC5FF3D}" type="datetimeFigureOut">
              <a:rPr lang="zh-CN" altLang="en-US" smtClean="0"/>
              <a:t>2026/9/5/Sat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0C568-D17B-462B-9BCA-04E892EF26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4509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573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11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2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787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068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689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4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875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473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624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693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65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81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4b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15"/>
          <p:cNvSpPr txBox="1"/>
          <p:nvPr/>
        </p:nvSpPr>
        <p:spPr>
          <a:xfrm>
            <a:off x="1497941" y="2103716"/>
            <a:ext cx="7787249" cy="3440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6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溝通對話  建立關係</a:t>
            </a:r>
          </a:p>
          <a:p>
            <a:pPr marL="0" marR="0" lvl="0" indent="0" algn="ctr" defTabSz="60966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相信孩子  勿</a:t>
            </a:r>
            <a:r>
              <a:rPr kumimoji="0" lang="zh-CN" altLang="en-US" sz="5400" b="1" i="0" u="none" strike="noStrike" kern="1200" cap="none" spc="30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聽是非</a:t>
            </a:r>
            <a:endParaRPr kumimoji="0" lang="en-US" sz="5400" b="1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609660" rtl="0" eaLnBrk="1" fontAlgn="auto" latinLnBrk="0" hangingPunct="1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30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既然想念  何苦空</a:t>
            </a:r>
            <a:r>
              <a:rPr kumimoji="0" lang="zh-CN" altLang="en-US" sz="5400" b="1" i="0" u="none" strike="noStrike" kern="1200" cap="none" spc="30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等</a:t>
            </a:r>
            <a:endParaRPr kumimoji="0" lang="en-US" sz="5800" b="1" i="0" u="none" strike="noStrike" kern="1200" cap="none" spc="30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723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7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8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13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640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296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56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52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</Words>
  <Application>Microsoft Office PowerPoint</Application>
  <PresentationFormat>宽屏</PresentationFormat>
  <Paragraphs>3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6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Ping</dc:creator>
  <cp:lastModifiedBy>Ping</cp:lastModifiedBy>
  <cp:revision>2</cp:revision>
  <dcterms:created xsi:type="dcterms:W3CDTF">2026-09-05T21:59:50Z</dcterms:created>
  <dcterms:modified xsi:type="dcterms:W3CDTF">2026-09-05T22:04:20Z</dcterms:modified>
</cp:coreProperties>
</file>