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67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1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18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739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617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209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05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82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62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495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61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946B8-1648-4AE6-9F08-1AC6630CF6F2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A5A35-5167-49E7-BB42-01B0B0DDDB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2128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3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9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21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2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96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835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28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96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59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01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49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94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57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43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02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35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13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91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30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22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293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4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95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95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70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08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幻灯片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11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宽屏</PresentationFormat>
  <Paragraphs>0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2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Ping</dc:creator>
  <cp:lastModifiedBy>Ping</cp:lastModifiedBy>
  <cp:revision>2</cp:revision>
  <dcterms:created xsi:type="dcterms:W3CDTF">2026-09-13T14:56:25Z</dcterms:created>
  <dcterms:modified xsi:type="dcterms:W3CDTF">2026-09-13T15:32:43Z</dcterms:modified>
</cp:coreProperties>
</file>