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photoAlbum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8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B92FC-F68A-4030-B39E-DAFB6C65B808}" type="datetimeFigureOut">
              <a:rPr lang="zh-CN" altLang="en-US" smtClean="0"/>
              <a:t>2026/9/19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53C7-D654-4BFB-B242-C307141CC3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4554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B92FC-F68A-4030-B39E-DAFB6C65B808}" type="datetimeFigureOut">
              <a:rPr lang="zh-CN" altLang="en-US" smtClean="0"/>
              <a:t>2026/9/19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53C7-D654-4BFB-B242-C307141CC3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3808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B92FC-F68A-4030-B39E-DAFB6C65B808}" type="datetimeFigureOut">
              <a:rPr lang="zh-CN" altLang="en-US" smtClean="0"/>
              <a:t>2026/9/19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53C7-D654-4BFB-B242-C307141CC3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4095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B92FC-F68A-4030-B39E-DAFB6C65B808}" type="datetimeFigureOut">
              <a:rPr lang="zh-CN" altLang="en-US" smtClean="0"/>
              <a:t>2026/9/19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53C7-D654-4BFB-B242-C307141CC3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6560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B92FC-F68A-4030-B39E-DAFB6C65B808}" type="datetimeFigureOut">
              <a:rPr lang="zh-CN" altLang="en-US" smtClean="0"/>
              <a:t>2026/9/19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53C7-D654-4BFB-B242-C307141CC3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1074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B92FC-F68A-4030-B39E-DAFB6C65B808}" type="datetimeFigureOut">
              <a:rPr lang="zh-CN" altLang="en-US" smtClean="0"/>
              <a:t>2026/9/19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53C7-D654-4BFB-B242-C307141CC3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8672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B92FC-F68A-4030-B39E-DAFB6C65B808}" type="datetimeFigureOut">
              <a:rPr lang="zh-CN" altLang="en-US" smtClean="0"/>
              <a:t>2026/9/19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53C7-D654-4BFB-B242-C307141CC3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0674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B92FC-F68A-4030-B39E-DAFB6C65B808}" type="datetimeFigureOut">
              <a:rPr lang="zh-CN" altLang="en-US" smtClean="0"/>
              <a:t>2026/9/19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53C7-D654-4BFB-B242-C307141CC3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1306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B92FC-F68A-4030-B39E-DAFB6C65B808}" type="datetimeFigureOut">
              <a:rPr lang="zh-CN" altLang="en-US" smtClean="0"/>
              <a:t>2026/9/19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53C7-D654-4BFB-B242-C307141CC3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4544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B92FC-F68A-4030-B39E-DAFB6C65B808}" type="datetimeFigureOut">
              <a:rPr lang="zh-CN" altLang="en-US" smtClean="0"/>
              <a:t>2026/9/19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53C7-D654-4BFB-B242-C307141CC3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3393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B92FC-F68A-4030-B39E-DAFB6C65B808}" type="datetimeFigureOut">
              <a:rPr lang="zh-CN" altLang="en-US" smtClean="0"/>
              <a:t>2026/9/19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53C7-D654-4BFB-B242-C307141CC3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1083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B92FC-F68A-4030-B39E-DAFB6C65B808}" type="datetimeFigureOut">
              <a:rPr lang="zh-CN" altLang="en-US" smtClean="0"/>
              <a:t>2026/9/19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8653C7-D654-4BFB-B242-C307141CC3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99050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690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045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971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232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648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483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293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544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6990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406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6477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6314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1544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宽屏</PresentationFormat>
  <Paragraphs>0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7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Ping</dc:creator>
  <cp:lastModifiedBy>Ping</cp:lastModifiedBy>
  <cp:revision>1</cp:revision>
  <dcterms:created xsi:type="dcterms:W3CDTF">2026-09-19T21:13:10Z</dcterms:created>
  <dcterms:modified xsi:type="dcterms:W3CDTF">2026-09-19T21:13:19Z</dcterms:modified>
</cp:coreProperties>
</file>