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0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17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30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2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651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224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9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079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88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07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26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67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FC769-664C-4C13-840B-BC89796044A0}" type="datetimeFigureOut">
              <a:rPr lang="zh-CN" altLang="en-US" smtClean="0"/>
              <a:t>2026/10/4/Sun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E0ED5-F401-4067-8CCF-A781B314D9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2445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13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04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08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05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38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75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154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318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43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13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09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870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39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43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97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5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09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364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63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72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51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4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2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37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34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72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08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5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</cp:revision>
  <dcterms:created xsi:type="dcterms:W3CDTF">2026-10-04T16:14:29Z</dcterms:created>
  <dcterms:modified xsi:type="dcterms:W3CDTF">2026-10-04T16:14:41Z</dcterms:modified>
</cp:coreProperties>
</file>