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0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43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95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653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19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90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02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5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77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155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66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133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9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004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756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15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852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206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101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5388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2747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084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49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19BAA-2758-465B-A242-0490569D86D3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01BA4-5CC4-46D0-90E0-1A5A4C629B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411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DC349-81A4-4B25-9E92-495BF7CB149D}" type="datetimeFigureOut">
              <a:rPr lang="zh-CN" altLang="en-US" smtClean="0"/>
              <a:t>2026/10/10/Sat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B431F-FA64-432E-AD23-4822DBD6CB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858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1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5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36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7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6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3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4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0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9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2026-10-10T19:09:27Z</dcterms:created>
  <dcterms:modified xsi:type="dcterms:W3CDTF">2026-10-11T02:18:14Z</dcterms:modified>
</cp:coreProperties>
</file>