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3" r:id="rId7"/>
    <p:sldId id="262" r:id="rId8"/>
    <p:sldId id="263" r:id="rId9"/>
    <p:sldId id="274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0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16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024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14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13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8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70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5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69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318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7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9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57FC5-3FE2-4157-A06B-B6F7AF7280A3}" type="datetimeFigureOut">
              <a:rPr lang="zh-CN" altLang="en-US" smtClean="0"/>
              <a:t>2026/10/31/Sat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59D92-6318-40A7-AA45-66D7C9E05F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6818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6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3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6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7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9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3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7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3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1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0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5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宽屏</PresentationFormat>
  <Paragraphs>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2026-10-31T17:02:53Z</dcterms:created>
  <dcterms:modified xsi:type="dcterms:W3CDTF">2026-11-01T04:21:25Z</dcterms:modified>
</cp:coreProperties>
</file>